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C38C8BCA-E9BA-4E8A-832E-E1979B70755E}" name="기본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21903"/>
    <p:restoredTop sz="74566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3237"/>
        <p:guide pos="57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파이널프로젝트 발표 시작하게쓰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특별히 세미때와 다른 점은 이클립스가 아닌  스프링환경에서 프로젝트를 구축했다는 점입니다.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다음은 로그인 시퀀스 다이어그램이빈다.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Relationship Id="rId3" Type="http://schemas.openxmlformats.org/officeDocument/2006/relationships/image" Target="../media/image7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20.png"  /><Relationship Id="rId17" Type="http://schemas.openxmlformats.org/officeDocument/2006/relationships/image" Target="../media/image21.png"  /><Relationship Id="rId18" Type="http://schemas.openxmlformats.org/officeDocument/2006/relationships/image" Target="../media/image22.png"  /><Relationship Id="rId19" Type="http://schemas.openxmlformats.org/officeDocument/2006/relationships/image" Target="../media/image23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24.png"  /><Relationship Id="rId21" Type="http://schemas.openxmlformats.org/officeDocument/2006/relationships/image" Target="../media/image25.png"  /><Relationship Id="rId22" Type="http://schemas.openxmlformats.org/officeDocument/2006/relationships/image" Target="../media/image26.png"  /><Relationship Id="rId23" Type="http://schemas.openxmlformats.org/officeDocument/2006/relationships/image" Target="../media/image27.png"  /><Relationship Id="rId24" Type="http://schemas.openxmlformats.org/officeDocument/2006/relationships/image" Target="../media/image28.png"  /><Relationship Id="rId25" Type="http://schemas.openxmlformats.org/officeDocument/2006/relationships/image" Target="../media/image29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8.png"  /><Relationship Id="rId11" Type="http://schemas.openxmlformats.org/officeDocument/2006/relationships/image" Target="../media/image39.png"  /><Relationship Id="rId12" Type="http://schemas.openxmlformats.org/officeDocument/2006/relationships/image" Target="../media/image40.png"  /><Relationship Id="rId13" Type="http://schemas.openxmlformats.org/officeDocument/2006/relationships/image" Target="../media/image41.png"  /><Relationship Id="rId14" Type="http://schemas.openxmlformats.org/officeDocument/2006/relationships/image" Target="../media/image42.png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1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1.png"  /><Relationship Id="rId4" Type="http://schemas.openxmlformats.org/officeDocument/2006/relationships/image" Target="../media/image43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43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1.png"  /><Relationship Id="rId4" Type="http://schemas.openxmlformats.org/officeDocument/2006/relationships/image" Target="../media/image7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6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913657" y="-3745541"/>
            <a:ext cx="20314286" cy="15238095"/>
            <a:chOff x="-913657" y="-3745541"/>
            <a:chExt cx="20314286" cy="15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913657" y="-3745541"/>
              <a:ext cx="20314286" cy="15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0"/>
            <a:ext cx="585481" cy="10285714"/>
            <a:chOff x="0" y="0"/>
            <a:chExt cx="585481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51777" y="2547253"/>
            <a:ext cx="7578921" cy="18559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97729" y="1498834"/>
            <a:ext cx="3182825" cy="6333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244267" y="8046772"/>
            <a:ext cx="5291093" cy="18521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285714" y="2283429"/>
            <a:ext cx="21047620" cy="380952"/>
            <a:chOff x="285714" y="2283429"/>
            <a:chExt cx="21047620" cy="3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85714" y="2283429"/>
              <a:ext cx="21047620" cy="380952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3239" y="1192563"/>
            <a:ext cx="2799196" cy="5263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916" y="306059"/>
            <a:ext cx="1875259" cy="978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93539" y="2170851"/>
            <a:ext cx="13139824" cy="7051941"/>
            <a:chOff x="1566776" y="2250277"/>
            <a:chExt cx="9479659" cy="70519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776" y="2250277"/>
              <a:ext cx="9479659" cy="7051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3460" y="225006"/>
            <a:ext cx="3907021" cy="858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783" y="1090289"/>
            <a:ext cx="3236815" cy="5337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146" y="2139429"/>
            <a:ext cx="15772689" cy="7676042"/>
            <a:chOff x="1472146" y="2139429"/>
            <a:chExt cx="15772689" cy="76760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2146" y="2139429"/>
              <a:ext cx="15772689" cy="7676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585481" cy="10285714"/>
            <a:chOff x="0" y="0"/>
            <a:chExt cx="5854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7729" y="1898834"/>
            <a:ext cx="2447006" cy="6333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77474" y="2997534"/>
            <a:ext cx="2770374" cy="7809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92588" y="4414131"/>
            <a:ext cx="1926933" cy="4718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98174" y="5062298"/>
            <a:ext cx="1196274" cy="470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213607" y="4414131"/>
            <a:ext cx="1278295" cy="471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19193" y="5062298"/>
            <a:ext cx="1572284" cy="470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614559" y="4385379"/>
            <a:ext cx="1278295" cy="500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620146" y="5062298"/>
            <a:ext cx="1582332" cy="4707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192588" y="7140150"/>
            <a:ext cx="1368762" cy="5005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98174" y="7817060"/>
            <a:ext cx="2323627" cy="9055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213607" y="7140150"/>
            <a:ext cx="1359238" cy="5005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219193" y="7817060"/>
            <a:ext cx="1135179" cy="4707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4614559" y="7140150"/>
            <a:ext cx="1359238" cy="5005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4620146" y="7817060"/>
            <a:ext cx="1633379" cy="9055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5180952" y="4205146"/>
            <a:ext cx="908111" cy="908111"/>
            <a:chOff x="5180952" y="4205146"/>
            <a:chExt cx="908111" cy="9081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5180952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5206268" y="4417341"/>
            <a:ext cx="699130" cy="5634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9142857" y="4205146"/>
            <a:ext cx="908111" cy="908111"/>
            <a:chOff x="9142857" y="4205146"/>
            <a:chExt cx="908111" cy="9081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9142857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9168173" y="4417341"/>
            <a:ext cx="699130" cy="5634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3510237" y="4205146"/>
            <a:ext cx="908111" cy="908111"/>
            <a:chOff x="13510237" y="4205146"/>
            <a:chExt cx="908111" cy="9081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3510237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3535553" y="4417341"/>
            <a:ext cx="699130" cy="5634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5180952" y="6959916"/>
            <a:ext cx="908111" cy="908111"/>
            <a:chOff x="5180952" y="6959916"/>
            <a:chExt cx="908111" cy="9081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5180952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5206268" y="7172237"/>
            <a:ext cx="699130" cy="5616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9142857" y="6959916"/>
            <a:ext cx="908111" cy="908111"/>
            <a:chOff x="9142857" y="6959916"/>
            <a:chExt cx="908111" cy="9081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9142857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9168173" y="7172237"/>
            <a:ext cx="699130" cy="5616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3510237" y="6959916"/>
            <a:ext cx="908111" cy="908111"/>
            <a:chOff x="13510237" y="6959916"/>
            <a:chExt cx="908111" cy="9081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3510237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3535553" y="7172237"/>
            <a:ext cx="699130" cy="5616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-431069" y="2706872"/>
            <a:ext cx="21047620" cy="380952"/>
            <a:chOff x="-431069" y="2706872"/>
            <a:chExt cx="21047620" cy="3809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-431069" y="2706872"/>
              <a:ext cx="21047620" cy="380952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4a37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4376" y="4747619"/>
            <a:ext cx="18271340" cy="4812457"/>
            <a:chOff x="14376" y="4747619"/>
            <a:chExt cx="18271340" cy="48124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376" y="4747619"/>
              <a:ext cx="18271340" cy="48124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618302"/>
            <a:ext cx="18333332" cy="4413498"/>
            <a:chOff x="0" y="618302"/>
            <a:chExt cx="18333332" cy="4413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618302"/>
              <a:ext cx="18333332" cy="4413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5478629" y="2012802"/>
            <a:ext cx="2006803" cy="123810"/>
            <a:chOff x="5478629" y="2012802"/>
            <a:chExt cx="2006803" cy="123810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7361623" y="2012802"/>
              <a:ext cx="123810" cy="123810"/>
              <a:chOff x="7361623" y="2012802"/>
              <a:chExt cx="123810" cy="1238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7361623" y="2012802"/>
                <a:ext cx="123810" cy="1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6416725" y="1122326"/>
              <a:ext cx="28571" cy="1904762"/>
              <a:chOff x="6416725" y="1122326"/>
              <a:chExt cx="28571" cy="190476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400000">
                <a:off x="6416725" y="1122326"/>
                <a:ext cx="28571" cy="1904762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04877" y="1817811"/>
            <a:ext cx="1284615" cy="5127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10591" y="2353163"/>
            <a:ext cx="8449767" cy="8998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5478629" y="3711444"/>
            <a:ext cx="2006803" cy="123810"/>
            <a:chOff x="5478629" y="3711444"/>
            <a:chExt cx="2006803" cy="123810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7361623" y="3711444"/>
              <a:ext cx="123810" cy="123810"/>
              <a:chOff x="7361623" y="3711444"/>
              <a:chExt cx="123810" cy="12381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7361623" y="3711444"/>
                <a:ext cx="123810" cy="1238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6416725" y="2820968"/>
              <a:ext cx="28571" cy="1904762"/>
              <a:chOff x="6416725" y="2820968"/>
              <a:chExt cx="28571" cy="190476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400000">
                <a:off x="6416725" y="2820968"/>
                <a:ext cx="28571" cy="1904762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68819" y="3464252"/>
            <a:ext cx="1909482" cy="4840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674534" y="4135887"/>
            <a:ext cx="7509520" cy="13023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5493005" y="6473781"/>
            <a:ext cx="2006803" cy="123810"/>
            <a:chOff x="5493005" y="6473781"/>
            <a:chExt cx="2006803" cy="123810"/>
          </a:xfrm>
        </p:grpSpPr>
        <p:grpSp>
          <p:nvGrpSpPr>
            <p:cNvPr id="1010" name="그룹 1010"/>
            <p:cNvGrpSpPr/>
            <p:nvPr/>
          </p:nvGrpSpPr>
          <p:grpSpPr>
            <a:xfrm rot="0">
              <a:off x="7375998" y="6473781"/>
              <a:ext cx="123810" cy="123810"/>
              <a:chOff x="7375998" y="6473781"/>
              <a:chExt cx="123810" cy="12381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7375998" y="6473781"/>
                <a:ext cx="123810" cy="12381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 rot="0">
              <a:off x="6431100" y="5583305"/>
              <a:ext cx="28571" cy="1904762"/>
              <a:chOff x="6431100" y="5583305"/>
              <a:chExt cx="28571" cy="190476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400000">
                <a:off x="6431100" y="5583305"/>
                <a:ext cx="28571" cy="1904762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668819" y="6288494"/>
            <a:ext cx="1375634" cy="4840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5459582" y="417020"/>
            <a:ext cx="28571" cy="9523810"/>
            <a:chOff x="5459582" y="417020"/>
            <a:chExt cx="28571" cy="95238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59582" y="417020"/>
              <a:ext cx="28571" cy="952381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20648" y="2351906"/>
            <a:ext cx="1121139" cy="5320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80325" y="1403798"/>
            <a:ext cx="4329364" cy="86845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610591" y="6916611"/>
            <a:ext cx="7448196" cy="89986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4a37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618302"/>
            <a:ext cx="18333332" cy="4413498"/>
            <a:chOff x="0" y="618302"/>
            <a:chExt cx="18333332" cy="44134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618302"/>
              <a:ext cx="18333332" cy="44134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28751" y="4747619"/>
            <a:ext cx="19073752" cy="4812457"/>
            <a:chOff x="-28751" y="4747619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28751" y="4747619"/>
              <a:ext cx="19073752" cy="4812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0648" y="2351906"/>
            <a:ext cx="1633939" cy="5320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0325" y="1403802"/>
            <a:ext cx="3243202" cy="8684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651451" y="3073503"/>
            <a:ext cx="14982813" cy="6152318"/>
            <a:chOff x="1651451" y="3073503"/>
            <a:chExt cx="14982813" cy="61523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51451" y="3073503"/>
              <a:ext cx="14982813" cy="6152318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4a37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5478629" y="1559878"/>
            <a:ext cx="2006803" cy="123810"/>
            <a:chOff x="5478629" y="1559878"/>
            <a:chExt cx="2006803" cy="123810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7361623" y="1559878"/>
              <a:ext cx="123810" cy="123810"/>
              <a:chOff x="7361623" y="1559878"/>
              <a:chExt cx="123810" cy="12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7361623" y="1559878"/>
                <a:ext cx="123810" cy="12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6416725" y="669401"/>
              <a:ext cx="28571" cy="1904762"/>
              <a:chOff x="6416725" y="669401"/>
              <a:chExt cx="28571" cy="19047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6416725" y="669401"/>
                <a:ext cx="28571" cy="1904762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1106" y="2219658"/>
            <a:ext cx="1633939" cy="5320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04877" y="1394725"/>
            <a:ext cx="1294139" cy="482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0" y="0"/>
            <a:ext cx="585481" cy="10285714"/>
            <a:chOff x="0" y="0"/>
            <a:chExt cx="585481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30783" y="1398822"/>
            <a:ext cx="3405573" cy="8702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7648686" y="1959379"/>
            <a:ext cx="9449412" cy="661125"/>
            <a:chOff x="7648686" y="1959379"/>
            <a:chExt cx="9449412" cy="6611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648686" y="1959379"/>
              <a:ext cx="9449412" cy="6611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923980" y="-1346152"/>
            <a:ext cx="18898824" cy="132036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478629" y="884966"/>
            <a:ext cx="5000000" cy="8971429"/>
            <a:chOff x="478629" y="884966"/>
            <a:chExt cx="5000000" cy="89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78629" y="884966"/>
              <a:ext cx="5000000" cy="8971429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4a37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618302"/>
            <a:ext cx="18333332" cy="4413498"/>
            <a:chOff x="0" y="618302"/>
            <a:chExt cx="18333332" cy="44134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618302"/>
              <a:ext cx="18333332" cy="44134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28751" y="4747619"/>
            <a:ext cx="18362084" cy="4812457"/>
            <a:chOff x="-28751" y="4747619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28751" y="4747619"/>
              <a:ext cx="19073752" cy="4812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1268" y="1708006"/>
            <a:ext cx="1813405" cy="5320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0945" y="769458"/>
            <a:ext cx="3413374" cy="87025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595941" y="1676473"/>
            <a:ext cx="13541629" cy="8354733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18302"/>
            <a:ext cx="18333333" cy="4413498"/>
            <a:chOff x="0" y="618302"/>
            <a:chExt cx="18333333" cy="44134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18302"/>
              <a:ext cx="18333333" cy="44134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751" y="4747619"/>
            <a:ext cx="19073752" cy="4812457"/>
            <a:chOff x="-28751" y="4747619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751" y="4747619"/>
              <a:ext cx="19073752" cy="4812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9113" y="6058461"/>
            <a:ext cx="6879124" cy="11513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0340" y="3081267"/>
            <a:ext cx="9812479" cy="25450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3239" y="1165020"/>
            <a:ext cx="2277187" cy="4784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0" y="0"/>
            <a:ext cx="585481" cy="10285714"/>
            <a:chOff x="0" y="0"/>
            <a:chExt cx="585481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2916" y="361136"/>
            <a:ext cx="1837164" cy="8681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736057" y="1713530"/>
            <a:ext cx="17480810" cy="8434491"/>
            <a:chOff x="736057" y="1713530"/>
            <a:chExt cx="17480810" cy="8434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6057" y="1713530"/>
              <a:ext cx="17480810" cy="8434491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72381" y="0"/>
            <a:ext cx="10940952" cy="10285714"/>
            <a:chOff x="3672381" y="0"/>
            <a:chExt cx="1094095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381" y="0"/>
              <a:ext cx="10940952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사용자 지정</ep:PresentationFormat>
  <ep:Paragraphs>0</ep:Paragraphs>
  <ep:Slides>11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2022-05-23T10:38:28.000</dcterms:created>
  <dc:creator>officegen</dc:creator>
  <cp:lastModifiedBy>sist</cp:lastModifiedBy>
  <dcterms:modified xsi:type="dcterms:W3CDTF">2022-06-21T13:38:37.102</dcterms:modified>
  <cp:revision>21</cp:revision>
  <dc:title>PowerPoint 프레젠테이션</dc:title>
</cp:coreProperties>
</file>